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108" y="5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924352A-BB08-BC6F-A954-6C7C95671F3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1B4E8BD9-3D6D-1098-4DD6-D287B2002CC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D96AADFB-474F-9049-6F05-7B4B0AD406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5FC523A-0254-0C4A-E1CE-20657E9C3E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43DBB3F-BE85-D86C-3A5B-AD3E3B9396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898445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652363E-3595-7879-DD00-5B5AAF7069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D90AFBA5-1F66-CAEA-3171-5F5551B75A3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4FFE5E5-82B7-90C5-D447-A774B4D9DA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3DB1544-E19F-5910-196F-ED0C5B590E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C7163791-CB63-3701-8634-CE48A2E4DE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865323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5FACFE42-C0A5-F0CC-7C1A-07E2117401C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0A4A66E4-DA3A-3BDE-A89B-8D0C65F6D25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7C0DAA8-1F4C-0837-B57E-640DC35226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D2A436C-154B-0C7C-C01A-18CB463002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46FF4BA-EDBA-35EB-1E22-0725280FD0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375875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2BDFAD8-3F90-4F14-F168-F62A437AD4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305C90FD-265B-1E80-7308-4CC123528E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603202F-4104-497F-9ABF-45D9F769EB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772DA1C-CB16-9D41-9CF8-7A1C3A47F4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C3449AA-B726-787C-A283-7954E19355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536431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E59E8DC-3475-2D34-373D-1AB399F9C0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A24CB42A-A708-0347-9E74-2945B5F81AE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B8800AFF-FD64-9CBA-85F7-753A2FB688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B1FDE97-869E-6AA4-5E13-E352E7F546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EC72E05-8855-E597-E3BF-0DFA92B0FA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57074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B4B97DB-2750-8895-4C4F-E1C1DBD6D9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891DC1EC-784A-D38B-1DBF-A11F934396A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04F7ABAA-C96B-F67E-B710-EA2CB09DF61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6C724845-A40D-62DD-35B9-9E5AA2C7F5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813AB415-4DF2-5E7D-D968-20BC41DABE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109FF494-ABBC-99FA-4EDE-0A3609A39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566431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28C544F-042B-556C-CC15-633F6C195B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4859C7DF-E2B2-8A5B-558B-FDC58275E9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BC3755BF-F114-30F8-936E-62A743122A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3EC26285-9A61-F32B-A111-EA9137D978B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71C7DC6F-04FD-2D11-9833-A18FAB19DF4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55EC4CE4-E015-E6E8-CCDA-96F3103D1C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F130E9C9-0017-8A78-F94F-64B78F7CEE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9D5ACB21-0D8B-EFF1-3D8D-29872B1113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830714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8C4D469-E1A0-FFA0-35D2-E88A9385D8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25B4C8DB-75B0-8B6F-D2D1-DC114526ED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5264CC43-CD1A-1E14-AD11-20E98E9FD1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96738F30-DEF7-8260-3C1A-F9C1D89EED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770413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2B5C1D20-A93D-43FD-8854-D45F42E6F6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D2A2CFC0-A19B-AB7C-8A65-A522424A7B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D6F3CE2A-80A1-1F18-1843-4C865FDC2B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465523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5184D57-AC01-EDAB-4577-AF9EC49D43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140F13CC-207C-B331-C39D-A4F7D39CD18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18F821DB-292C-A5CD-F49B-DCB3C50254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8AF522D8-9AC6-72B4-E5B6-8272C21DE4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B032A15E-0F9F-4CEA-238C-25F5F8A333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822F5F2D-2741-A6EE-685B-CC515D0DE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75986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E6A0333-6C3F-0F62-5933-D4F3C81542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DE428078-598F-AD9E-397F-291F450162B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044AF421-8E93-9173-D296-D7D336DCA1D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A968A737-DC3F-0797-C46A-ACA0401149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53853D43-4D26-F464-16E5-4F031B7D6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86F9328C-5E03-2FD2-536A-747381C481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540953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9DB1B5D0-B0D7-27AE-C396-2662BF6C8D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368D0079-4A87-99CA-74B6-E18E3FDBBE9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A5E4D65-1CB2-859C-110C-4F7F3913698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0F12AC-8184-48A7-8071-6505120EC753}" type="datetimeFigureOut">
              <a:rPr lang="zh-CN" altLang="en-US" smtClean="0"/>
              <a:t>2022/7/6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36D35438-1DC2-E41A-FB46-7F06647428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BE037B3-6713-41E5-65EA-A32A4F8373F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71FC8F-675D-409E-A588-B39CCE8A647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757930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副标题 2">
            <a:extLst>
              <a:ext uri="{FF2B5EF4-FFF2-40B4-BE49-F238E27FC236}">
                <a16:creationId xmlns:a16="http://schemas.microsoft.com/office/drawing/2014/main" id="{D6D39AB2-D336-DE61-8E03-95F64DA419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zh-CN" altLang="en-US" dirty="0">
                <a:solidFill>
                  <a:schemeClr val="bg1"/>
                </a:solidFill>
              </a:rPr>
              <a:t>欢迎访问！</a:t>
            </a:r>
          </a:p>
        </p:txBody>
      </p:sp>
      <p:sp>
        <p:nvSpPr>
          <p:cNvPr id="5" name="标题 4">
            <a:extLst>
              <a:ext uri="{FF2B5EF4-FFF2-40B4-BE49-F238E27FC236}">
                <a16:creationId xmlns:a16="http://schemas.microsoft.com/office/drawing/2014/main" id="{EBAA2449-151C-ED68-F042-EB335888D22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en-US" b="1" dirty="0">
                <a:solidFill>
                  <a:srgbClr val="FF0000"/>
                </a:solidFill>
              </a:rPr>
              <a:t>抉信网教程演示</a:t>
            </a:r>
          </a:p>
        </p:txBody>
      </p:sp>
    </p:spTree>
    <p:extLst>
      <p:ext uri="{BB962C8B-B14F-4D97-AF65-F5344CB8AC3E}">
        <p14:creationId xmlns:p14="http://schemas.microsoft.com/office/powerpoint/2010/main" val="23384441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D3B429C-12AE-0AF0-FC03-768011C634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>
                <a:solidFill>
                  <a:schemeClr val="bg1"/>
                </a:solidFill>
              </a:rPr>
              <a:t>第一页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D2311CD5-16EB-CB12-5FAD-6ED4FAFAE7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8573258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4A68CE8-75B3-208F-9083-32BDD53363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>
                <a:solidFill>
                  <a:schemeClr val="bg1"/>
                </a:solidFill>
              </a:rPr>
              <a:t>第二页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C1072FBA-38EE-B989-8E01-F67963C6121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0629608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12</Words>
  <Application>Microsoft Office PowerPoint</Application>
  <PresentationFormat>宽屏</PresentationFormat>
  <Paragraphs>4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等线</vt:lpstr>
      <vt:lpstr>等线 Light</vt:lpstr>
      <vt:lpstr>Arial</vt:lpstr>
      <vt:lpstr>Office 主题​​</vt:lpstr>
      <vt:lpstr>抉信网教程演示</vt:lpstr>
      <vt:lpstr>第一页</vt:lpstr>
      <vt:lpstr>第二页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抉信网教程演示</dc:title>
  <dc:creator>likeji</dc:creator>
  <cp:lastModifiedBy>likeji</cp:lastModifiedBy>
  <cp:revision>1</cp:revision>
  <dcterms:created xsi:type="dcterms:W3CDTF">2022-07-06T02:57:20Z</dcterms:created>
  <dcterms:modified xsi:type="dcterms:W3CDTF">2022-07-06T03:01:42Z</dcterms:modified>
</cp:coreProperties>
</file>

<file path=docProps/thumbnail.jpeg>
</file>