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484AB-AB72-4646-88BD-F10578BE08C4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A4C8F-9C7F-46DF-8418-6F942D2305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999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你好！这个是我的第一个</a:t>
            </a:r>
            <a:r>
              <a:rPr lang="en-US" altLang="zh-CN" dirty="0"/>
              <a:t>PPT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0A4C8F-9C7F-46DF-8418-6F942D23055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556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21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20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86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68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0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297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57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30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521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26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18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CA2CA-DDE4-45C5-B0D9-F31A37F74A1A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02808-2917-49A1-98F9-31CD892C8B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487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7E9D861C-B667-D7DD-8823-B263CC362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325" y="1457325"/>
            <a:ext cx="394335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16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</TotalTime>
  <Words>11</Words>
  <Application>Microsoft Office PowerPoint</Application>
  <PresentationFormat>全屏显示(4:3)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likeji895274@126.com</dc:creator>
  <cp:lastModifiedBy>likeji895274@126.com</cp:lastModifiedBy>
  <cp:revision>1</cp:revision>
  <dcterms:created xsi:type="dcterms:W3CDTF">2022-04-26T09:44:32Z</dcterms:created>
  <dcterms:modified xsi:type="dcterms:W3CDTF">2022-04-26T13:23:24Z</dcterms:modified>
</cp:coreProperties>
</file>